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
        <p:nvSpPr>
          <p:cNvPr id="8" name="椭圆 7">
            <a:extLst>
              <a:ext uri="{FF2B5EF4-FFF2-40B4-BE49-F238E27FC236}">
                <a16:creationId xmlns:a16="http://schemas.microsoft.com/office/drawing/2014/main" id="{F342CDD8-311A-470D-A4D9-321A0C997499}"/>
              </a:ext>
            </a:extLst>
          </p:cNvPr>
          <p:cNvSpPr/>
          <p:nvPr/>
        </p:nvSpPr>
        <p:spPr>
          <a:xfrm>
            <a:off x="6929843" y="1179840"/>
            <a:ext cx="3175210" cy="1031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CBEDF05-B145-4029-91C4-410E4E4167E6}"/>
              </a:ext>
            </a:extLst>
          </p:cNvPr>
          <p:cNvSpPr txBox="1"/>
          <p:nvPr/>
        </p:nvSpPr>
        <p:spPr>
          <a:xfrm>
            <a:off x="7048375" y="967304"/>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0" name="椭圆 9">
            <a:extLst>
              <a:ext uri="{FF2B5EF4-FFF2-40B4-BE49-F238E27FC236}">
                <a16:creationId xmlns:a16="http://schemas.microsoft.com/office/drawing/2014/main" id="{F27D6B77-6A55-444F-BAA0-A70DCCEF04CC}"/>
              </a:ext>
            </a:extLst>
          </p:cNvPr>
          <p:cNvSpPr/>
          <p:nvPr/>
        </p:nvSpPr>
        <p:spPr>
          <a:xfrm>
            <a:off x="10351995" y="1483566"/>
            <a:ext cx="435473" cy="559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86955EC-7FBD-4114-934B-D18F7E57F372}"/>
              </a:ext>
            </a:extLst>
          </p:cNvPr>
          <p:cNvSpPr txBox="1"/>
          <p:nvPr/>
        </p:nvSpPr>
        <p:spPr>
          <a:xfrm>
            <a:off x="10458410" y="1151970"/>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2" name="椭圆 11">
            <a:extLst>
              <a:ext uri="{FF2B5EF4-FFF2-40B4-BE49-F238E27FC236}">
                <a16:creationId xmlns:a16="http://schemas.microsoft.com/office/drawing/2014/main" id="{00900096-D452-4FEB-84E2-9049A84117F2}"/>
              </a:ext>
            </a:extLst>
          </p:cNvPr>
          <p:cNvSpPr/>
          <p:nvPr/>
        </p:nvSpPr>
        <p:spPr>
          <a:xfrm>
            <a:off x="10105053" y="3489305"/>
            <a:ext cx="621869" cy="597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AED0DEB-A043-447E-8076-3A0EF96DAD12}"/>
              </a:ext>
            </a:extLst>
          </p:cNvPr>
          <p:cNvSpPr txBox="1"/>
          <p:nvPr/>
        </p:nvSpPr>
        <p:spPr>
          <a:xfrm>
            <a:off x="9679896" y="3693002"/>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a:t>16</a:t>
            </a:r>
            <a:r>
              <a:rPr lang="zh-CN" altLang="en-US" sz="3200" b="1"/>
              <a:t>TB</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4571</Words>
  <Application>Microsoft Office PowerPoint</Application>
  <PresentationFormat>宽屏</PresentationFormat>
  <Paragraphs>1423</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92</cp:revision>
  <dcterms:created xsi:type="dcterms:W3CDTF">2015-08-18T05:03:53Z</dcterms:created>
  <dcterms:modified xsi:type="dcterms:W3CDTF">2019-01-12T08:05:48Z</dcterms:modified>
  <cp:category>https://dxpu.taobao.com/</cp:category>
</cp:coreProperties>
</file>